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4" r:id="rId4"/>
    <p:sldId id="266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8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D37E-9BF5-4E3E-81BC-97F3A691E83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612B-7516-4548-8169-8469590A0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59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D37E-9BF5-4E3E-81BC-97F3A691E83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612B-7516-4548-8169-8469590A0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23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D37E-9BF5-4E3E-81BC-97F3A691E83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612B-7516-4548-8169-8469590A0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48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D37E-9BF5-4E3E-81BC-97F3A691E83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612B-7516-4548-8169-8469590A0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21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D37E-9BF5-4E3E-81BC-97F3A691E83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612B-7516-4548-8169-8469590A0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017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D37E-9BF5-4E3E-81BC-97F3A691E83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612B-7516-4548-8169-8469590A0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54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D37E-9BF5-4E3E-81BC-97F3A691E83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612B-7516-4548-8169-8469590A0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090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D37E-9BF5-4E3E-81BC-97F3A691E83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612B-7516-4548-8169-8469590A0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48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D37E-9BF5-4E3E-81BC-97F3A691E83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612B-7516-4548-8169-8469590A0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33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D37E-9BF5-4E3E-81BC-97F3A691E83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612B-7516-4548-8169-8469590A0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2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D37E-9BF5-4E3E-81BC-97F3A691E83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612B-7516-4548-8169-8469590A0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40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4D37E-9BF5-4E3E-81BC-97F3A691E83A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E612B-7516-4548-8169-8469590A0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61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EPA assignment of IMPROVE Organic Matter Carbon to natural vs anthropogenic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Data from Scott Copeland’s IMPROVE data set </a:t>
            </a:r>
          </a:p>
          <a:p>
            <a:r>
              <a:rPr lang="en-US" dirty="0" smtClean="0"/>
              <a:t>Episodic Extreme Event (E3) Carbon Threshold intended to identify wildfire events:</a:t>
            </a:r>
          </a:p>
          <a:p>
            <a:pPr lvl="1"/>
            <a:r>
              <a:rPr lang="en-US" dirty="0" smtClean="0"/>
              <a:t>defined as the minimum 95% value </a:t>
            </a:r>
            <a:r>
              <a:rPr lang="en-US" dirty="0" smtClean="0"/>
              <a:t>in the period 2000-2014 </a:t>
            </a:r>
            <a:r>
              <a:rPr lang="en-US" dirty="0" smtClean="0"/>
              <a:t>for carbon (Organic Matter Carbon, OMC, plus Elemental Carbon, EC) </a:t>
            </a:r>
          </a:p>
          <a:p>
            <a:pPr lvl="1"/>
            <a:r>
              <a:rPr lang="en-US" dirty="0" smtClean="0"/>
              <a:t>Same carbon threshold applied every year</a:t>
            </a:r>
          </a:p>
          <a:p>
            <a:pPr lvl="1"/>
            <a:r>
              <a:rPr lang="en-US" dirty="0" smtClean="0"/>
              <a:t>Because ratio of OMC to EC varies daily, E3 for OMC and EC varies daily </a:t>
            </a:r>
          </a:p>
          <a:p>
            <a:pPr lvl="1"/>
            <a:r>
              <a:rPr lang="en-US" dirty="0" smtClean="0"/>
              <a:t>E3 OMC = E3 carbon  x OMC/(OMC+EC)</a:t>
            </a:r>
          </a:p>
          <a:p>
            <a:r>
              <a:rPr lang="en-US" dirty="0" smtClean="0"/>
              <a:t>Natural Routine OMC = Fraction of annual average NCII OMC divided by measured annual average OMC </a:t>
            </a:r>
            <a:r>
              <a:rPr lang="en-US" dirty="0" err="1" smtClean="0"/>
              <a:t>mulitipled</a:t>
            </a:r>
            <a:r>
              <a:rPr lang="en-US" dirty="0" smtClean="0"/>
              <a:t> by daily non-episodic OMC (same fraction applied to daily values in a year; fraction varies annually)</a:t>
            </a:r>
          </a:p>
          <a:p>
            <a:r>
              <a:rPr lang="en-US" dirty="0" smtClean="0"/>
              <a:t>Anthropogenic OMC = Total daily OMC – daily routine natural OMC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929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476" y="571857"/>
            <a:ext cx="7619048" cy="57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712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476" y="571857"/>
            <a:ext cx="7619048" cy="57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9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476" y="571857"/>
            <a:ext cx="7619048" cy="57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35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476" y="571857"/>
            <a:ext cx="7619048" cy="57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297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171" y="226649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EPA estimated episodic natural, routine natural, and anthropogenic contributions to 2011 OMC for </a:t>
            </a:r>
            <a:r>
              <a:rPr lang="en-US" dirty="0"/>
              <a:t>e</a:t>
            </a:r>
            <a:r>
              <a:rPr lang="en-US" dirty="0" smtClean="0"/>
              <a:t>xample western sites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713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874" y="356189"/>
            <a:ext cx="10484440" cy="57833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29625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476" y="571857"/>
            <a:ext cx="7619048" cy="57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831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476" y="571857"/>
            <a:ext cx="7619048" cy="57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973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476" y="571857"/>
            <a:ext cx="7619048" cy="57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812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476" y="571857"/>
            <a:ext cx="7619048" cy="57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317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476" y="571857"/>
            <a:ext cx="7619048" cy="57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977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476" y="571857"/>
            <a:ext cx="7619048" cy="57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744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156</Words>
  <Application>Microsoft Office PowerPoint</Application>
  <PresentationFormat>Widescreen</PresentationFormat>
  <Paragraphs>10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EPA assignment of IMPROVE Organic Matter Carbon to natural vs anthropogenic contributions</vt:lpstr>
      <vt:lpstr>EPA estimated episodic natural, routine natural, and anthropogenic contributions to 2011 OMC for example western sites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National Park Service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EPA assignment of IMPROVE Organic Matter Carbon to natural vs anthropogenic contributions</dc:title>
  <dc:creator>Brewer, Patricia F</dc:creator>
  <cp:lastModifiedBy>Brewer, Patricia F</cp:lastModifiedBy>
  <cp:revision>2</cp:revision>
  <dcterms:created xsi:type="dcterms:W3CDTF">2018-08-29T20:42:38Z</dcterms:created>
  <dcterms:modified xsi:type="dcterms:W3CDTF">2018-08-29T22:15:36Z</dcterms:modified>
</cp:coreProperties>
</file>